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4B3C-9B97-4C12-B39C-A7BF31F9B9C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B393-A30F-478E-A3FF-4AA71EC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WATERCOLOUR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4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2" y="365124"/>
            <a:ext cx="6835971" cy="62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0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 could paint this...maybe as a series with different color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82" y="365125"/>
            <a:ext cx="6384986" cy="62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1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pace Betw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5" y="105632"/>
            <a:ext cx="6429646" cy="65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9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37" y="365124"/>
            <a:ext cx="6648521" cy="62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4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Distant Mountain by Jesh Barlow #watercolor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2737"/>
            <a:ext cx="7249984" cy="63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8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untain landscape watercolor, blue teal and greens, debiriley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82" y="365124"/>
            <a:ext cx="5896461" cy="63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6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inter watercolor landscapes for beginners Suc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8" y="237602"/>
            <a:ext cx="8986966" cy="6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6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Mt. Robson and Wild Lupins in Robson Valley. Greg John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3" y="365125"/>
            <a:ext cx="10637108" cy="60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8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t's amazing how people do these! Watercolour blends together and it's kind of toug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44" y="365125"/>
            <a:ext cx="6099605" cy="61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A line-and-wash painting of a sailboat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3" y="365124"/>
            <a:ext cx="6844357" cy="62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0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74" y="1506721"/>
            <a:ext cx="10515600" cy="4152673"/>
          </a:xfrm>
        </p:spPr>
        <p:txBody>
          <a:bodyPr/>
          <a:lstStyle/>
          <a:p>
            <a:r>
              <a:rPr lang="en-US" dirty="0" smtClean="0"/>
              <a:t>Board and tape</a:t>
            </a:r>
          </a:p>
          <a:p>
            <a:r>
              <a:rPr lang="en-US" dirty="0" err="1" smtClean="0"/>
              <a:t>Watercolour</a:t>
            </a:r>
            <a:r>
              <a:rPr lang="en-US" dirty="0" smtClean="0"/>
              <a:t> paper</a:t>
            </a:r>
          </a:p>
          <a:p>
            <a:r>
              <a:rPr lang="en-US" dirty="0" smtClean="0"/>
              <a:t>Two water containers</a:t>
            </a:r>
          </a:p>
          <a:p>
            <a:r>
              <a:rPr lang="en-US" dirty="0" smtClean="0"/>
              <a:t>Paintbrushes</a:t>
            </a:r>
          </a:p>
          <a:p>
            <a:r>
              <a:rPr lang="en-US" dirty="0" err="1" smtClean="0"/>
              <a:t>Watercolour</a:t>
            </a:r>
            <a:r>
              <a:rPr lang="en-US" dirty="0" smtClean="0"/>
              <a:t> paint</a:t>
            </a:r>
          </a:p>
          <a:p>
            <a:r>
              <a:rPr lang="en-US" dirty="0" smtClean="0"/>
              <a:t>Kleenex</a:t>
            </a:r>
          </a:p>
          <a:p>
            <a:r>
              <a:rPr lang="en-US" dirty="0" smtClean="0"/>
              <a:t>Extras: alcohol, salt, resist, etc.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74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âs My Favorite Color? All Of âEm : theBER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8" y="365124"/>
            <a:ext cx="10033686" cy="59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4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t Ed Central loves this Nautical watercolor art blue seahorsecrab 8x10 signed PRINT blue and sea green print by ssbaud on Et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4" y="365124"/>
            <a:ext cx="6772837" cy="61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ttle poo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8" y="231603"/>
            <a:ext cx="8835081" cy="63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6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RTFINDER: Penguin by Becca Alaway - A series of Penguin paintings using a looseâ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30" y="0"/>
            <a:ext cx="6935883" cy="6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neakers artwork - Nike Air Max (Â©co.arelli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90" y="256317"/>
            <a:ext cx="8955409" cy="65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8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alkingboot-illustration.jpg (600Ã60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65" y="365125"/>
            <a:ext cx="9177831" cy="62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9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intures de sneakers (9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73" y="365125"/>
            <a:ext cx="8353683" cy="61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37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 beautiful!!! Love Harry Potter? Check out our Harry Potter Fanfiction Recommended reading lists - http://fanfictionrecommendations.com/harry-potter-fanfiction-recommendations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07" y="231603"/>
            <a:ext cx="8635786" cy="66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5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0 Realistic But Easy Watercolor Painting Ideas You Havenât Seen Bef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14" y="454024"/>
            <a:ext cx="6540775" cy="61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3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ããããã®ãã¨ã¸ã£ã /ãã¶ã¤ã³ãã§ã¹ã¿å...@Qé±Qé±ééå°ç¾é£çäººã®æ·±å¤é£å (1448å¾)_è±ç£æç»/æ¼«ç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60" y="545521"/>
            <a:ext cx="9404008" cy="47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1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o paint a watercolor fall tree in this easy to follow tutorial over at the blog. Click to learn how! - Inkstruck Stud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0"/>
            <a:ext cx="8612659" cy="6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67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rning Meeting / birds on a wire / night sky/blue,purple, green, teal, black / Watercolor Pr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77" y="192129"/>
            <a:ext cx="715813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69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BicyclesâBicicletas - #Bicycles - #B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54" y="243960"/>
            <a:ext cx="6569041" cy="63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3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uper cute card. You're cool. Ice cream card. Great for summer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14" y="120393"/>
            <a:ext cx="6065540" cy="66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92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is would be a great project (watercolor techniques) for high school students and then sell them to make money for art club, field trips or donate to a local museum. ---watercolor calendar by Flora Douvi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09" y="365124"/>
            <a:ext cx="7136686" cy="62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8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ater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3" y="365125"/>
            <a:ext cx="6569834" cy="5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20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psicle watercolor Valentine's Day card from Et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73" y="268672"/>
            <a:ext cx="5551055" cy="64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09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at Cake card / Shannon Kirsten Illustration via Et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91" y="365125"/>
            <a:ext cx="7649268" cy="65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0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weet and Punny valentines day cards  www.etsy.com/shop/sweetwhimsica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86" y="219246"/>
            <a:ext cx="9926536" cy="64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3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ozen Donuts Watercolor Painting Print - Doughnuts Art - Kitchen Art - Food Illustration Watercolor Art Print, 11x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1" y="365125"/>
            <a:ext cx="7450794" cy="57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77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1" y="365124"/>
            <a:ext cx="9551772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4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ems similar to Trees in Autumn original watercolour painting 8 x 10 inches on Et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97" y="253721"/>
            <a:ext cx="9651143" cy="64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29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97" y="369380"/>
            <a:ext cx="6058930" cy="60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0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tists' Journal Worksh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6" y="379883"/>
            <a:ext cx="8718292" cy="61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4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ll Pumpkin Print from Original Watercolor by wrensroost on Etsy, $10.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2" y="194532"/>
            <a:ext cx="6550781" cy="60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3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73" y="355170"/>
            <a:ext cx="6922469" cy="62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8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sie Short's Watercolor T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19" y="365125"/>
            <a:ext cx="7224070" cy="59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2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12_07_17_WATERCOLOUR TREE by Keryneja, via Flick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44" y="268673"/>
            <a:ext cx="5245032" cy="61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1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23</Words>
  <Application>Microsoft Office PowerPoint</Application>
  <PresentationFormat>Widescreen</PresentationFormat>
  <Paragraphs>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WATERCOLOUR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WATERCOLOUR</dc:title>
  <dc:creator>Hoshizaki, Tomiko</dc:creator>
  <cp:lastModifiedBy>Hoshizaki, Tomiko</cp:lastModifiedBy>
  <cp:revision>6</cp:revision>
  <dcterms:created xsi:type="dcterms:W3CDTF">2018-09-25T20:05:16Z</dcterms:created>
  <dcterms:modified xsi:type="dcterms:W3CDTF">2018-09-26T14:51:43Z</dcterms:modified>
</cp:coreProperties>
</file>